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3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7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63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0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5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8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75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12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34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5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3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F5420-8597-42BA-8810-C303BDD72CDB}" type="datetimeFigureOut">
              <a:rPr lang="ru-RU" smtClean="0"/>
              <a:t>04.03.2020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BA8F-A532-4ABA-9E5E-B1DCE2FEBC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Победы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19" y="710777"/>
            <a:ext cx="2019933" cy="26932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9 Мая 2019 года в </a:t>
            </a:r>
            <a:r>
              <a:rPr lang="ru-RU" sz="2000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Вязовском</a:t>
            </a:r>
            <a:r>
              <a:rPr lang="ru-RU" sz="20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сельском поселении был проведен митинг, посвященный 74-годовщине со дня Великой </a:t>
            </a:r>
            <a:r>
              <a:rPr lang="ru-RU" sz="2000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Победы.Митинг</a:t>
            </a:r>
            <a:r>
              <a:rPr lang="ru-RU" sz="20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открыл Глава </a:t>
            </a:r>
            <a:r>
              <a:rPr lang="ru-RU" sz="2000" dirty="0" err="1" smtClean="0">
                <a:solidFill>
                  <a:srgbClr val="7030A0"/>
                </a:solidFill>
                <a:latin typeface="Gabriola" panose="04040605051002020D02" pitchFamily="82" charset="0"/>
              </a:rPr>
              <a:t>Вязовского</a:t>
            </a:r>
            <a:r>
              <a:rPr lang="ru-RU" sz="2000" dirty="0" smtClean="0">
                <a:solidFill>
                  <a:srgbClr val="7030A0"/>
                </a:solidFill>
                <a:latin typeface="Gabriola" panose="04040605051002020D02" pitchFamily="82" charset="0"/>
              </a:rPr>
              <a:t> сельского поселения. Он поздравил всех жителей с Великим праздником. Почтили минутой молчания всех погибших. Состоялось шествие Бессмертного полка. В СДК прошел праздничный концерт. Для ветеранов было организовано чаепитие с вручением подарков.</a:t>
            </a:r>
            <a:endParaRPr lang="ru-RU" sz="2000" dirty="0">
              <a:solidFill>
                <a:srgbClr val="7030A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609" y="710777"/>
            <a:ext cx="1914607" cy="25528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507" y="765965"/>
            <a:ext cx="1873216" cy="24976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619" y="3731569"/>
            <a:ext cx="2019933" cy="26932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118" y="3731569"/>
            <a:ext cx="3540777" cy="26555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62673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61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Gabriola</vt:lpstr>
      <vt:lpstr>Times New Roman</vt:lpstr>
      <vt:lpstr>Тема Office</vt:lpstr>
      <vt:lpstr>     День Победы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День Победы</dc:title>
  <dc:creator>Пользователь Windows</dc:creator>
  <cp:lastModifiedBy>Пользователь Windows</cp:lastModifiedBy>
  <cp:revision>5</cp:revision>
  <dcterms:created xsi:type="dcterms:W3CDTF">2020-03-04T17:15:50Z</dcterms:created>
  <dcterms:modified xsi:type="dcterms:W3CDTF">2020-03-04T19:20:08Z</dcterms:modified>
</cp:coreProperties>
</file>